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4"/>
  </p:notesMasterIdLst>
  <p:handoutMasterIdLst>
    <p:handoutMasterId r:id="rId75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4" r:id="rId14"/>
    <p:sldId id="1683" r:id="rId15"/>
    <p:sldId id="296" r:id="rId16"/>
    <p:sldId id="297" r:id="rId17"/>
    <p:sldId id="298" r:id="rId18"/>
    <p:sldId id="1686" r:id="rId19"/>
    <p:sldId id="286" r:id="rId20"/>
    <p:sldId id="310" r:id="rId21"/>
    <p:sldId id="290" r:id="rId22"/>
    <p:sldId id="275" r:id="rId23"/>
    <p:sldId id="311" r:id="rId24"/>
    <p:sldId id="291" r:id="rId25"/>
    <p:sldId id="313" r:id="rId26"/>
    <p:sldId id="1687" r:id="rId27"/>
    <p:sldId id="315" r:id="rId28"/>
    <p:sldId id="257" r:id="rId29"/>
    <p:sldId id="258" r:id="rId30"/>
    <p:sldId id="340" r:id="rId31"/>
    <p:sldId id="342" r:id="rId32"/>
    <p:sldId id="341" r:id="rId33"/>
    <p:sldId id="259" r:id="rId34"/>
    <p:sldId id="260" r:id="rId35"/>
    <p:sldId id="264" r:id="rId36"/>
    <p:sldId id="265" r:id="rId37"/>
    <p:sldId id="270" r:id="rId38"/>
    <p:sldId id="273" r:id="rId39"/>
    <p:sldId id="287" r:id="rId40"/>
    <p:sldId id="323" r:id="rId41"/>
    <p:sldId id="281" r:id="rId42"/>
    <p:sldId id="272" r:id="rId43"/>
    <p:sldId id="261" r:id="rId44"/>
    <p:sldId id="324" r:id="rId45"/>
    <p:sldId id="292" r:id="rId46"/>
    <p:sldId id="308" r:id="rId47"/>
    <p:sldId id="325" r:id="rId48"/>
    <p:sldId id="312" r:id="rId49"/>
    <p:sldId id="326" r:id="rId50"/>
    <p:sldId id="327" r:id="rId51"/>
    <p:sldId id="314" r:id="rId52"/>
    <p:sldId id="316" r:id="rId53"/>
    <p:sldId id="320" r:id="rId54"/>
    <p:sldId id="343" r:id="rId55"/>
    <p:sldId id="328" r:id="rId56"/>
    <p:sldId id="317" r:id="rId57"/>
    <p:sldId id="321" r:id="rId58"/>
    <p:sldId id="331" r:id="rId59"/>
    <p:sldId id="318" r:id="rId60"/>
    <p:sldId id="322" r:id="rId61"/>
    <p:sldId id="329" r:id="rId62"/>
    <p:sldId id="288" r:id="rId63"/>
    <p:sldId id="330" r:id="rId64"/>
    <p:sldId id="332" r:id="rId65"/>
    <p:sldId id="267" r:id="rId66"/>
    <p:sldId id="333" r:id="rId67"/>
    <p:sldId id="336" r:id="rId68"/>
    <p:sldId id="334" r:id="rId69"/>
    <p:sldId id="299" r:id="rId70"/>
    <p:sldId id="337" r:id="rId71"/>
    <p:sldId id="1688" r:id="rId72"/>
    <p:sldId id="278" r:id="rId73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3CD929-E051-A241-A948-24929D7F8D14}" v="101" dt="2022-04-06T06:58:53.7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67"/>
    <p:restoredTop sz="94687"/>
  </p:normalViewPr>
  <p:slideViewPr>
    <p:cSldViewPr>
      <p:cViewPr varScale="1">
        <p:scale>
          <a:sx n="85" d="100"/>
          <a:sy n="85" d="100"/>
        </p:scale>
        <p:origin x="928" y="17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theme" Target="theme/theme1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presProps" Target="presProp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06:58:53.806" v="626" actId="27636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3.856" v="522" actId="27636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6:41:52.423" v="488" actId="20577"/>
          <ac:spMkLst>
            <pc:docMk/>
            <pc:sldMk cId="0" sldId="275"/>
            <ac:spMk id="16385" creationId="{441B51F7-E32E-5A42-8533-3BDFA1A55B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6:56:00.089" v="504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6:38:14.626" v="454" actId="255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3:51:38.773" v="194" actId="14100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3:55:25.717" v="213" actId="1076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6:56:00.089" v="504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6:38:42.987" v="457" actId="255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6:56:00.089" v="504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6:38:54.545" v="459" actId="255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87038" y="4430713"/>
            <a:ext cx="0" cy="942975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2525" y="5562600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216650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60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/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/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/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4411</TotalTime>
  <Pages>0</Pages>
  <Words>1990</Words>
  <Characters>0</Characters>
  <Application>Microsoft Macintosh PowerPoint</Application>
  <PresentationFormat>Custom</PresentationFormat>
  <Lines>0</Lines>
  <Paragraphs>321</Paragraphs>
  <Slides>68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68</vt:i4>
      </vt:variant>
    </vt:vector>
  </HeadingPairs>
  <TitlesOfParts>
    <vt:vector size="80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2022-04-06T06:53:57Z</cp:lastPrinted>
  <dcterms:created xsi:type="dcterms:W3CDTF">2013-07-26T13:26:04Z</dcterms:created>
  <dcterms:modified xsi:type="dcterms:W3CDTF">2022-04-06T06:58:54Z</dcterms:modified>
</cp:coreProperties>
</file>